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71" r:id="rId4"/>
    <p:sldId id="273" r:id="rId5"/>
    <p:sldId id="275" r:id="rId6"/>
    <p:sldId id="276" r:id="rId7"/>
    <p:sldId id="277" r:id="rId8"/>
    <p:sldId id="279" r:id="rId9"/>
    <p:sldId id="262" r:id="rId10"/>
    <p:sldId id="280" r:id="rId11"/>
    <p:sldId id="283" r:id="rId12"/>
    <p:sldId id="267" r:id="rId13"/>
    <p:sldId id="284" r:id="rId14"/>
    <p:sldId id="289" r:id="rId15"/>
    <p:sldId id="268" r:id="rId16"/>
    <p:sldId id="287" r:id="rId17"/>
    <p:sldId id="288" r:id="rId18"/>
    <p:sldId id="285" r:id="rId19"/>
    <p:sldId id="28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991866E-5E5A-CD48-B421-9B4E16DFD40A}" type="datetimeFigureOut">
              <a:rPr lang="en-US" smtClean="0"/>
              <a:t>28/10/12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994744-8575-D449-A51E-5BB9C0E043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www.google.com.br/url?sa=t&amp;rct=j&amp;q=&amp;esrc=s&amp;source=web&amp;cd=1&amp;cad=rja&amp;ved=0CCQQFjAA&amp;url=http://www.dca.fee.unicamp.br/~martino/disciplinas/ia3691s11/grupoA/gdd-ga-v1.pdf&amp;ei=L0aNUJPbGoa09gTVxIGACw&amp;usg=AFQjCNHnq8CYfcnjffKd" TargetMode="External"/><Relationship Id="rId3" Type="http://schemas.openxmlformats.org/officeDocument/2006/relationships/hyperlink" Target="http://www.google.com.br/url?sa=t&amp;rct=j&amp;q=&amp;esrc=s&amp;source=web&amp;cd=3&amp;cad=rja&amp;ved=0CC4QtwIwAg&amp;url=http://www.youtube.com/watch?v=VKWdNm_mUSI&amp;ei=L0aNUJPbGoa09gTVxIGACw&amp;usg=AFQjCNHqYw9fOxd_glV443efBvAkhzl1pQ&amp;sig2=Gab5jHTsLleYtsKGQavcrw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yconrochasilva@gmail.com" TargetMode="Externa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cos2d-iphone.org/" TargetMode="External"/><Relationship Id="rId4" Type="http://schemas.openxmlformats.org/officeDocument/2006/relationships/hyperlink" Target="https://developer.apple.com/" TargetMode="External"/><Relationship Id="rId5" Type="http://schemas.openxmlformats.org/officeDocument/2006/relationships/hyperlink" Target="http://code.google.com/p/ia369a-2011/downloads/detail?name=AventurasJackTony_PrimeiraEntrega.rar&amp;can=2&amp;q=%23makechang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nity3d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ttp://www.youtube.com/watch?v=3G3yBbK0PX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Desenvolvimento</a:t>
            </a:r>
            <a:r>
              <a:rPr lang="en-US" dirty="0" smtClean="0"/>
              <a:t> de </a:t>
            </a:r>
            <a:r>
              <a:rPr lang="en-US" dirty="0" err="1" smtClean="0"/>
              <a:t>Jogos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MAYCON PRADO ROCHA SILVA</a:t>
            </a:r>
          </a:p>
          <a:p>
            <a:r>
              <a:rPr lang="en-US" dirty="0" smtClean="0"/>
              <a:t>OUTUBRO/2012</a:t>
            </a:r>
            <a:endParaRPr lang="en-US" dirty="0"/>
          </a:p>
        </p:txBody>
      </p:sp>
      <p:pic>
        <p:nvPicPr>
          <p:cNvPr id="6" name="Picture 5" descr="App-Stor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2" y="5860901"/>
            <a:ext cx="820488" cy="820488"/>
          </a:xfrm>
          <a:prstGeom prst="rect">
            <a:avLst/>
          </a:prstGeom>
        </p:spPr>
      </p:pic>
      <p:pic>
        <p:nvPicPr>
          <p:cNvPr id="7" name="Picture 6" descr="Appl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8" y="5603677"/>
            <a:ext cx="1175392" cy="1175392"/>
          </a:xfrm>
          <a:prstGeom prst="rect">
            <a:avLst/>
          </a:prstGeom>
        </p:spPr>
      </p:pic>
      <p:pic>
        <p:nvPicPr>
          <p:cNvPr id="8" name="Picture 7" descr="official-cocos-logo-portrait-hap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56" y="5737142"/>
            <a:ext cx="636912" cy="944247"/>
          </a:xfrm>
          <a:prstGeom prst="rect">
            <a:avLst/>
          </a:prstGeom>
        </p:spPr>
      </p:pic>
      <p:pic>
        <p:nvPicPr>
          <p:cNvPr id="9" name="Picture 8" descr="Captura de Tela 2012-10-25 às 01.03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06" y="5991142"/>
            <a:ext cx="1893728" cy="7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Computador</a:t>
            </a:r>
            <a:r>
              <a:rPr lang="en-US" dirty="0" smtClean="0"/>
              <a:t> Macintosh INTEL (2006…)</a:t>
            </a:r>
          </a:p>
          <a:p>
            <a:r>
              <a:rPr lang="en-US" dirty="0" err="1" smtClean="0"/>
              <a:t>Ipod</a:t>
            </a:r>
            <a:r>
              <a:rPr lang="en-US" dirty="0" smtClean="0"/>
              <a:t>/</a:t>
            </a:r>
            <a:r>
              <a:rPr lang="en-US" dirty="0" err="1" smtClean="0"/>
              <a:t>Iphone</a:t>
            </a:r>
            <a:r>
              <a:rPr lang="en-US" dirty="0" smtClean="0"/>
              <a:t>/</a:t>
            </a:r>
            <a:r>
              <a:rPr lang="en-US" dirty="0" err="1" smtClean="0"/>
              <a:t>Ipad</a:t>
            </a:r>
            <a:r>
              <a:rPr lang="en-US" dirty="0" smtClean="0"/>
              <a:t> (</a:t>
            </a:r>
            <a:r>
              <a:rPr lang="en-US" dirty="0"/>
              <a:t>P</a:t>
            </a:r>
            <a:r>
              <a:rPr lang="en-US" dirty="0" smtClean="0"/>
              <a:t>ara testes) </a:t>
            </a:r>
          </a:p>
          <a:p>
            <a:r>
              <a:rPr lang="en-US" dirty="0" err="1" smtClean="0"/>
              <a:t>Licença</a:t>
            </a:r>
            <a:r>
              <a:rPr lang="en-US" dirty="0" smtClean="0"/>
              <a:t> </a:t>
            </a:r>
            <a:r>
              <a:rPr lang="en-US" dirty="0" err="1" smtClean="0"/>
              <a:t>desenvolvedor</a:t>
            </a:r>
            <a:r>
              <a:rPr lang="en-US" dirty="0" smtClean="0"/>
              <a:t> (</a:t>
            </a:r>
            <a:r>
              <a:rPr lang="en-US" dirty="0" err="1" smtClean="0"/>
              <a:t>developer.apple.com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preciso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começar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3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Dev</a:t>
            </a:r>
            <a:r>
              <a:rPr lang="en-US" dirty="0" smtClean="0"/>
              <a:t> center</a:t>
            </a:r>
            <a:endParaRPr lang="en-US" dirty="0"/>
          </a:p>
        </p:txBody>
      </p:sp>
      <p:pic>
        <p:nvPicPr>
          <p:cNvPr id="7" name="Picture 6" descr="Captura de Tela 2012-10-25 às 00.2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4" y="1327200"/>
            <a:ext cx="8417446" cy="55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jogos</a:t>
            </a:r>
            <a:r>
              <a:rPr lang="en-US" dirty="0" smtClean="0"/>
              <a:t> 2d</a:t>
            </a:r>
          </a:p>
          <a:p>
            <a:pPr lvl="1"/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usar</a:t>
            </a:r>
            <a:endParaRPr lang="en-US" dirty="0" smtClean="0"/>
          </a:p>
          <a:p>
            <a:pPr lvl="1"/>
            <a:r>
              <a:rPr lang="en-US" dirty="0" err="1" smtClean="0"/>
              <a:t>Multiplataforma</a:t>
            </a:r>
            <a:endParaRPr lang="en-US" dirty="0" smtClean="0"/>
          </a:p>
          <a:p>
            <a:pPr lvl="1"/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documentada</a:t>
            </a:r>
            <a:endParaRPr lang="en-US" dirty="0" smtClean="0"/>
          </a:p>
          <a:p>
            <a:pPr lvl="1"/>
            <a:r>
              <a:rPr lang="en-US" dirty="0" err="1" smtClean="0"/>
              <a:t>Centenas</a:t>
            </a:r>
            <a:r>
              <a:rPr lang="en-US" dirty="0" smtClean="0"/>
              <a:t> de </a:t>
            </a:r>
            <a:r>
              <a:rPr lang="en-US" dirty="0" err="1" smtClean="0"/>
              <a:t>jogos</a:t>
            </a:r>
            <a:r>
              <a:rPr lang="en-US" dirty="0" smtClean="0"/>
              <a:t> </a:t>
            </a:r>
            <a:r>
              <a:rPr lang="en-US" dirty="0" err="1" smtClean="0"/>
              <a:t>publicados</a:t>
            </a:r>
            <a:endParaRPr lang="en-US" dirty="0" smtClean="0"/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err="1" smtClean="0"/>
              <a:t>Comunidade</a:t>
            </a:r>
            <a:r>
              <a:rPr lang="en-US" dirty="0" smtClean="0"/>
              <a:t> </a:t>
            </a:r>
            <a:r>
              <a:rPr lang="en-US" dirty="0" err="1" smtClean="0"/>
              <a:t>crescente</a:t>
            </a:r>
            <a:endParaRPr lang="en-US" dirty="0" smtClean="0"/>
          </a:p>
          <a:p>
            <a:pPr lvl="1"/>
            <a:r>
              <a:rPr lang="en-US" dirty="0" smtClean="0"/>
              <a:t>Editor de </a:t>
            </a:r>
            <a:r>
              <a:rPr lang="en-US" dirty="0" err="1" smtClean="0"/>
              <a:t>fases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COCOS 2d</a:t>
            </a:r>
            <a:endParaRPr lang="en-US" dirty="0"/>
          </a:p>
        </p:txBody>
      </p:sp>
      <p:pic>
        <p:nvPicPr>
          <p:cNvPr id="4" name="Picture 3" descr="cocos2d_6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18" y="3745257"/>
            <a:ext cx="1496114" cy="14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Facilidades</a:t>
            </a:r>
            <a:endParaRPr lang="en-US" dirty="0" smtClean="0"/>
          </a:p>
          <a:p>
            <a:pPr lvl="1"/>
            <a:r>
              <a:rPr lang="en-US" dirty="0" err="1" smtClean="0"/>
              <a:t>Simulações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endParaRPr lang="en-US" dirty="0" smtClean="0"/>
          </a:p>
          <a:p>
            <a:pPr lvl="1"/>
            <a:r>
              <a:rPr lang="en-US" dirty="0" smtClean="0"/>
              <a:t>Sprite Sheets</a:t>
            </a:r>
          </a:p>
          <a:p>
            <a:pPr lvl="1"/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partículas</a:t>
            </a:r>
            <a:endParaRPr lang="en-US" dirty="0" smtClean="0"/>
          </a:p>
          <a:p>
            <a:pPr lvl="1"/>
            <a:r>
              <a:rPr lang="en-US" dirty="0" err="1" smtClean="0"/>
              <a:t>Renderização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Game Center</a:t>
            </a:r>
          </a:p>
          <a:p>
            <a:pPr lvl="1"/>
            <a:r>
              <a:rPr lang="en-US" dirty="0" err="1" smtClean="0"/>
              <a:t>Comunidade</a:t>
            </a:r>
            <a:r>
              <a:rPr lang="en-US" dirty="0" smtClean="0"/>
              <a:t> </a:t>
            </a:r>
            <a:r>
              <a:rPr lang="en-US" dirty="0" err="1" smtClean="0"/>
              <a:t>crescente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COCOS 2d</a:t>
            </a:r>
            <a:endParaRPr lang="en-US" dirty="0"/>
          </a:p>
        </p:txBody>
      </p:sp>
      <p:pic>
        <p:nvPicPr>
          <p:cNvPr id="4" name="Picture 3" descr="cocos2d_6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18" y="3745257"/>
            <a:ext cx="1496114" cy="14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2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COCOS 2d</a:t>
            </a:r>
            <a:endParaRPr lang="en-US" dirty="0"/>
          </a:p>
        </p:txBody>
      </p:sp>
      <p:pic>
        <p:nvPicPr>
          <p:cNvPr id="6" name="Picture 5" descr="CCLabelTTF_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1" y="1334970"/>
            <a:ext cx="8132386" cy="55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Engine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jogos</a:t>
            </a:r>
            <a:r>
              <a:rPr lang="en-US" dirty="0" smtClean="0"/>
              <a:t> 3d</a:t>
            </a:r>
          </a:p>
          <a:p>
            <a:pPr lvl="1"/>
            <a:r>
              <a:rPr lang="en-US" dirty="0" err="1" smtClean="0"/>
              <a:t>Multiplataforma</a:t>
            </a:r>
            <a:endParaRPr lang="en-US" dirty="0" smtClean="0"/>
          </a:p>
          <a:p>
            <a:pPr lvl="2"/>
            <a:r>
              <a:rPr lang="en-US" dirty="0" smtClean="0"/>
              <a:t>Mac</a:t>
            </a:r>
          </a:p>
          <a:p>
            <a:pPr lvl="2"/>
            <a:r>
              <a:rPr lang="en-US" dirty="0" smtClean="0"/>
              <a:t>Win</a:t>
            </a:r>
          </a:p>
          <a:p>
            <a:pPr lvl="2"/>
            <a:r>
              <a:rPr lang="en-US" dirty="0" err="1" smtClean="0"/>
              <a:t>Iphone</a:t>
            </a:r>
            <a:endParaRPr lang="en-US" dirty="0" smtClean="0"/>
          </a:p>
          <a:p>
            <a:pPr lvl="2"/>
            <a:r>
              <a:rPr lang="en-US" dirty="0" smtClean="0"/>
              <a:t>PS3</a:t>
            </a:r>
          </a:p>
          <a:p>
            <a:pPr lvl="2"/>
            <a:r>
              <a:rPr lang="en-US" dirty="0" smtClean="0"/>
              <a:t>Wii</a:t>
            </a:r>
          </a:p>
          <a:p>
            <a:pPr lvl="1"/>
            <a:r>
              <a:rPr lang="en-US" dirty="0" err="1" smtClean="0"/>
              <a:t>Multilinguagem</a:t>
            </a:r>
            <a:endParaRPr lang="en-US" dirty="0" smtClean="0"/>
          </a:p>
          <a:p>
            <a:pPr lvl="2"/>
            <a:r>
              <a:rPr lang="en-US" dirty="0" smtClean="0"/>
              <a:t>Python</a:t>
            </a:r>
          </a:p>
          <a:p>
            <a:pPr lvl="2"/>
            <a:r>
              <a:rPr lang="en-US" dirty="0" smtClean="0"/>
              <a:t>JS</a:t>
            </a:r>
          </a:p>
          <a:p>
            <a:pPr lvl="2"/>
            <a:r>
              <a:rPr lang="en-US" dirty="0" smtClean="0"/>
              <a:t>C#</a:t>
            </a:r>
          </a:p>
          <a:p>
            <a:pPr marL="627063" lvl="2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3d</a:t>
            </a:r>
            <a:endParaRPr lang="en-US" dirty="0"/>
          </a:p>
        </p:txBody>
      </p:sp>
      <p:pic>
        <p:nvPicPr>
          <p:cNvPr id="4" name="Picture 3" descr="Captura de Tela 2012-10-25 às 01.0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461560"/>
            <a:ext cx="38989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Facilidades</a:t>
            </a:r>
            <a:endParaRPr lang="en-US" dirty="0" smtClean="0"/>
          </a:p>
          <a:p>
            <a:pPr lvl="1"/>
            <a:r>
              <a:rPr lang="en-US" dirty="0" err="1" smtClean="0"/>
              <a:t>Arrasta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solta</a:t>
            </a:r>
            <a:endParaRPr lang="en-US" dirty="0" smtClean="0"/>
          </a:p>
          <a:p>
            <a:pPr lvl="1"/>
            <a:r>
              <a:rPr lang="en-US" dirty="0" err="1"/>
              <a:t>Suporte</a:t>
            </a:r>
            <a:r>
              <a:rPr lang="en-US" dirty="0"/>
              <a:t> </a:t>
            </a:r>
            <a:r>
              <a:rPr lang="en-US" dirty="0" err="1"/>
              <a:t>animações</a:t>
            </a:r>
            <a:r>
              <a:rPr lang="en-US" dirty="0"/>
              <a:t>, bones, </a:t>
            </a:r>
            <a:r>
              <a:rPr lang="en-US" dirty="0" err="1"/>
              <a:t>texturas</a:t>
            </a:r>
            <a:endParaRPr lang="en-US" dirty="0"/>
          </a:p>
          <a:p>
            <a:pPr lvl="2"/>
            <a:r>
              <a:rPr lang="en-US" dirty="0" smtClean="0"/>
              <a:t>Maya</a:t>
            </a:r>
          </a:p>
          <a:p>
            <a:pPr lvl="2"/>
            <a:r>
              <a:rPr lang="en-US" dirty="0" smtClean="0"/>
              <a:t>3d studio</a:t>
            </a:r>
          </a:p>
          <a:p>
            <a:pPr lvl="2"/>
            <a:r>
              <a:rPr lang="en-US" dirty="0" smtClean="0"/>
              <a:t>Cinema 4d</a:t>
            </a:r>
          </a:p>
          <a:p>
            <a:pPr lvl="2"/>
            <a:r>
              <a:rPr lang="en-US" dirty="0" smtClean="0"/>
              <a:t>Blender</a:t>
            </a:r>
          </a:p>
          <a:p>
            <a:pPr lvl="1"/>
            <a:r>
              <a:rPr lang="en-US" dirty="0" err="1" smtClean="0"/>
              <a:t>Baseado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3d</a:t>
            </a:r>
          </a:p>
          <a:p>
            <a:pPr lvl="1"/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partículas</a:t>
            </a:r>
            <a:endParaRPr lang="en-US" dirty="0" smtClean="0"/>
          </a:p>
          <a:p>
            <a:pPr lvl="1"/>
            <a:r>
              <a:rPr lang="en-US" dirty="0" err="1" smtClean="0"/>
              <a:t>Renderização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endParaRPr lang="en-US" dirty="0" smtClean="0"/>
          </a:p>
          <a:p>
            <a:pPr lvl="1"/>
            <a:r>
              <a:rPr lang="en-US" dirty="0" err="1" smtClean="0"/>
              <a:t>Efeitos</a:t>
            </a:r>
            <a:r>
              <a:rPr lang="en-US" dirty="0" smtClean="0"/>
              <a:t> de Luz </a:t>
            </a:r>
            <a:r>
              <a:rPr lang="en-US" dirty="0" err="1" smtClean="0"/>
              <a:t>Sombra</a:t>
            </a:r>
            <a:endParaRPr lang="en-US" dirty="0" smtClean="0"/>
          </a:p>
          <a:p>
            <a:pPr lvl="1"/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terrenos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3d</a:t>
            </a:r>
            <a:endParaRPr lang="en-US" dirty="0"/>
          </a:p>
        </p:txBody>
      </p:sp>
      <p:pic>
        <p:nvPicPr>
          <p:cNvPr id="4" name="Picture 3" descr="Captura de Tela 2012-10-25 às 01.0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656920"/>
            <a:ext cx="38989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3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3d</a:t>
            </a:r>
            <a:endParaRPr lang="en-US" dirty="0"/>
          </a:p>
        </p:txBody>
      </p:sp>
      <p:pic>
        <p:nvPicPr>
          <p:cNvPr id="8" name="Picture 7" descr="unity_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6" y="1451043"/>
            <a:ext cx="8204107" cy="512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Projetos</a:t>
            </a:r>
            <a:r>
              <a:rPr lang="en-US" dirty="0" smtClean="0"/>
              <a:t> – As </a:t>
            </a:r>
            <a:r>
              <a:rPr lang="en-US" dirty="0" err="1" smtClean="0"/>
              <a:t>aventuras</a:t>
            </a:r>
            <a:r>
              <a:rPr lang="en-US" dirty="0" smtClean="0"/>
              <a:t> de Jack e Tony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GDD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oogle.com.br/url?sa=t&amp;rct=j&amp;q=&amp;esrc=s&amp;source=web&amp;cd=1&amp;cad=rja&amp;ved=0CCQQFjAA&amp;url=http%3A%2F%2Fwww.dca.fee.unicamp.br%2F~martino%2Fdisciplinas%2Fia3691s11%2FgrupoA%2Fgdd-ga-v1.pdf&amp;ei=L0aNUJPbGoa09gTVxIGACw&amp;usg=AFQjCNHnq8CYfcnjffKdCwJN8n08uAEsCA&amp;sig2=</a:t>
            </a:r>
            <a:r>
              <a:rPr lang="en-US" dirty="0" smtClean="0">
                <a:hlinkClick r:id="rId2"/>
              </a:rPr>
              <a:t>XLha9oNbmEJhOytSBlxMBA</a:t>
            </a:r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dirty="0" err="1" smtClean="0"/>
              <a:t>í</a:t>
            </a:r>
            <a:r>
              <a:rPr lang="en-US" dirty="0" err="1" smtClean="0"/>
              <a:t>deo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http://www.google.com.br/url?sa=t&amp;rct=j&amp;q=&amp;esrc=s&amp;source=web&amp;cd=3&amp;cad=rja&amp;ved=0CC4QtwIwAg&amp;url=http%3A%2F%2Fwww.youtube.com%2Fwatch%3Fv%3DVKWdNm_mUSI&amp;ei=L0aNUJPbGoa09gTVxIGACw&amp;usg=AFQjCNHqYw9fOxd_glV443efBvAkhzl1pQ&amp;sig2=</a:t>
            </a:r>
            <a:r>
              <a:rPr lang="en-US" dirty="0" smtClean="0">
                <a:hlinkClick r:id="rId3"/>
              </a:rPr>
              <a:t>Gab5jHTsLleYtsKGQavcrw</a:t>
            </a:r>
            <a:endParaRPr lang="en-US" dirty="0" smtClean="0"/>
          </a:p>
          <a:p>
            <a:r>
              <a:rPr lang="en-US" dirty="0" err="1" smtClean="0"/>
              <a:t>Fontes</a:t>
            </a:r>
            <a:endParaRPr lang="en-US" dirty="0" smtClean="0"/>
          </a:p>
          <a:p>
            <a:pPr lvl="1"/>
            <a:r>
              <a:rPr lang="en-US" dirty="0" err="1"/>
              <a:t>code.google.com</a:t>
            </a:r>
            <a:r>
              <a:rPr lang="en-US" dirty="0"/>
              <a:t>/p/ia369a-2011/source/checkout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Maycon</a:t>
            </a:r>
          </a:p>
          <a:p>
            <a:pPr lvl="1"/>
            <a:r>
              <a:rPr lang="en-US" dirty="0" smtClean="0">
                <a:hlinkClick r:id="rId2"/>
              </a:rPr>
              <a:t>mayconrochasilva@</a:t>
            </a:r>
            <a:r>
              <a:rPr lang="en-US" dirty="0" smtClean="0">
                <a:hlinkClick r:id="rId2"/>
              </a:rPr>
              <a:t>gmail.com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GameDev</a:t>
            </a:r>
            <a:r>
              <a:rPr lang="en-US" dirty="0" smtClean="0"/>
              <a:t> </a:t>
            </a:r>
            <a:r>
              <a:rPr lang="en-US" dirty="0" err="1" smtClean="0"/>
              <a:t>Unifenas</a:t>
            </a:r>
            <a:endParaRPr lang="en-US" dirty="0" smtClean="0"/>
          </a:p>
          <a:p>
            <a:pPr lvl="1"/>
            <a:r>
              <a:rPr lang="en-US" dirty="0" err="1"/>
              <a:t>game-dev-unifenas@</a:t>
            </a:r>
            <a:r>
              <a:rPr lang="en-US" dirty="0" err="1" smtClean="0"/>
              <a:t>googlegroups.com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Contato</a:t>
            </a:r>
            <a:endParaRPr lang="en-US" dirty="0"/>
          </a:p>
        </p:txBody>
      </p:sp>
      <p:pic>
        <p:nvPicPr>
          <p:cNvPr id="4" name="Picture 3" descr="e-mail_ic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53" y="4285705"/>
            <a:ext cx="2486225" cy="19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4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Mercado</a:t>
            </a:r>
          </a:p>
          <a:p>
            <a:pPr lvl="2"/>
            <a:r>
              <a:rPr lang="en-US" dirty="0" smtClean="0"/>
              <a:t>30% smartphones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(USA)</a:t>
            </a:r>
          </a:p>
          <a:p>
            <a:pPr lvl="2"/>
            <a:r>
              <a:rPr lang="en-US" dirty="0" smtClean="0"/>
              <a:t>365 </a:t>
            </a:r>
            <a:r>
              <a:rPr lang="en-US" dirty="0" err="1" smtClean="0"/>
              <a:t>milhões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IOS (IPAD, IPOD, IPHONE)</a:t>
            </a:r>
          </a:p>
          <a:p>
            <a:pPr lvl="2"/>
            <a:r>
              <a:rPr lang="en-US" dirty="0" smtClean="0"/>
              <a:t>600 mil apps </a:t>
            </a:r>
            <a:r>
              <a:rPr lang="en-US" dirty="0" err="1" smtClean="0"/>
              <a:t>disponiveis</a:t>
            </a:r>
            <a:r>
              <a:rPr lang="en-US" dirty="0" smtClean="0"/>
              <a:t> (18% games)</a:t>
            </a:r>
          </a:p>
          <a:p>
            <a:pPr lvl="1"/>
            <a:r>
              <a:rPr lang="en-US" dirty="0" err="1"/>
              <a:t>Distribuição</a:t>
            </a:r>
            <a:endParaRPr lang="en-US" dirty="0"/>
          </a:p>
          <a:p>
            <a:pPr lvl="2"/>
            <a:r>
              <a:rPr lang="en-US" dirty="0" err="1"/>
              <a:t>AppStore</a:t>
            </a:r>
            <a:endParaRPr lang="en-US" dirty="0"/>
          </a:p>
          <a:p>
            <a:pPr lvl="2"/>
            <a:r>
              <a:rPr lang="en-US" dirty="0"/>
              <a:t>25 </a:t>
            </a:r>
            <a:r>
              <a:rPr lang="en-US" dirty="0" err="1"/>
              <a:t>bilhões</a:t>
            </a:r>
            <a:r>
              <a:rPr lang="en-US" dirty="0"/>
              <a:t> de downloads</a:t>
            </a:r>
          </a:p>
          <a:p>
            <a:pPr lvl="2"/>
            <a:r>
              <a:rPr lang="en-US" dirty="0"/>
              <a:t>Global</a:t>
            </a:r>
          </a:p>
          <a:p>
            <a:pPr lvl="2"/>
            <a:r>
              <a:rPr lang="en-US" dirty="0" err="1"/>
              <a:t>Produções</a:t>
            </a:r>
            <a:r>
              <a:rPr lang="en-US" dirty="0"/>
              <a:t> </a:t>
            </a:r>
            <a:r>
              <a:rPr lang="en-US" dirty="0" err="1"/>
              <a:t>independentes</a:t>
            </a:r>
            <a:r>
              <a:rPr lang="en-US" dirty="0"/>
              <a:t> </a:t>
            </a:r>
          </a:p>
          <a:p>
            <a:pPr lvl="2"/>
            <a:r>
              <a:rPr lang="en-US" dirty="0" err="1" smtClean="0"/>
              <a:t>Democratização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227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http://unity3d.com/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http://www.cocos2d-iphone.org/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https://developer.apple.com/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http://code.google.com/p/ia369a-2011/downloads/detail?name=AventurasJackTony_PrimeiraEntrega.rar&amp;can=2&amp;q=#makechanges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6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Rentabilidade</a:t>
            </a:r>
            <a:endParaRPr lang="en-US" dirty="0" smtClean="0"/>
          </a:p>
          <a:p>
            <a:pPr lvl="2"/>
            <a:r>
              <a:rPr lang="en-US" dirty="0" smtClean="0"/>
              <a:t>70%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desenvolvedor</a:t>
            </a:r>
            <a:endParaRPr lang="en-US" dirty="0" smtClean="0"/>
          </a:p>
          <a:p>
            <a:pPr lvl="2"/>
            <a:r>
              <a:rPr lang="en-US" dirty="0" err="1" smtClean="0"/>
              <a:t>Mais</a:t>
            </a:r>
            <a:r>
              <a:rPr lang="en-US" dirty="0" smtClean="0"/>
              <a:t> de 5 </a:t>
            </a:r>
            <a:r>
              <a:rPr lang="en-US" dirty="0" err="1" smtClean="0"/>
              <a:t>bilhões</a:t>
            </a:r>
            <a:r>
              <a:rPr lang="en-US" dirty="0" smtClean="0"/>
              <a:t> </a:t>
            </a:r>
            <a:r>
              <a:rPr lang="en-US" dirty="0" err="1" smtClean="0"/>
              <a:t>pagos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desenvolvedores</a:t>
            </a:r>
            <a:endParaRPr lang="en-US" dirty="0" smtClean="0"/>
          </a:p>
          <a:p>
            <a:pPr lvl="1"/>
            <a:r>
              <a:rPr lang="en-US" dirty="0" err="1"/>
              <a:t>Estabilidade</a:t>
            </a:r>
            <a:endParaRPr lang="en-US" dirty="0"/>
          </a:p>
          <a:p>
            <a:pPr lvl="2"/>
            <a:r>
              <a:rPr lang="en-US" dirty="0" err="1"/>
              <a:t>Plataforma</a:t>
            </a:r>
            <a:r>
              <a:rPr lang="en-US" dirty="0"/>
              <a:t> </a:t>
            </a:r>
            <a:r>
              <a:rPr lang="en-US" dirty="0" err="1"/>
              <a:t>única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qualidade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402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Store!!!</a:t>
            </a:r>
            <a:endParaRPr lang="en-US" dirty="0"/>
          </a:p>
        </p:txBody>
      </p:sp>
      <p:pic>
        <p:nvPicPr>
          <p:cNvPr id="7" name="Picture 6" descr="Captura de Tela 2012-10-24 às 23.4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5" y="1483185"/>
            <a:ext cx="8462949" cy="52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4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bi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9" y="2357527"/>
            <a:ext cx="6096000" cy="4064000"/>
          </a:xfrm>
          <a:prstGeom prst="rect">
            <a:avLst/>
          </a:prstGeom>
        </p:spPr>
      </p:pic>
      <p:pic>
        <p:nvPicPr>
          <p:cNvPr id="12" name="Picture 11" descr="Captura de Tela 2012-10-24 às 23.5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" y="1270754"/>
            <a:ext cx="7498826" cy="5554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sucesso</a:t>
            </a:r>
            <a:r>
              <a:rPr lang="en-US" dirty="0" smtClean="0"/>
              <a:t> – Angry Birds</a:t>
            </a:r>
            <a:endParaRPr lang="en-US" dirty="0"/>
          </a:p>
        </p:txBody>
      </p:sp>
      <p:pic>
        <p:nvPicPr>
          <p:cNvPr id="11" name="Picture 10" descr="Captura de Tela 2012-10-24 às 23.55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9520"/>
            <a:ext cx="2260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bi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9" y="2357527"/>
            <a:ext cx="6096000" cy="406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3" y="1597533"/>
            <a:ext cx="7498826" cy="490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sucesso</a:t>
            </a:r>
            <a:r>
              <a:rPr lang="en-US" dirty="0" smtClean="0"/>
              <a:t> – Cut the Rope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594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rybi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9" y="2357527"/>
            <a:ext cx="6096000" cy="406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59" y="1597533"/>
            <a:ext cx="7437233" cy="4901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sucesso</a:t>
            </a:r>
            <a:r>
              <a:rPr lang="en-US" dirty="0" smtClean="0"/>
              <a:t> – Where?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6659"/>
            <a:ext cx="2260600" cy="22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Casos</a:t>
            </a:r>
            <a:r>
              <a:rPr lang="en-US" dirty="0" smtClean="0"/>
              <a:t> de </a:t>
            </a:r>
            <a:r>
              <a:rPr lang="en-US" dirty="0" err="1" smtClean="0"/>
              <a:t>sucesso</a:t>
            </a:r>
            <a:r>
              <a:rPr lang="en-US" dirty="0" smtClean="0"/>
              <a:t> – Where?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=3G3yBbK0PXM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C</a:t>
            </a:r>
          </a:p>
          <a:p>
            <a:pPr lvl="1"/>
            <a:r>
              <a:rPr lang="en-US" dirty="0" err="1" smtClean="0"/>
              <a:t>Derivada</a:t>
            </a:r>
            <a:r>
              <a:rPr lang="en-US" dirty="0" smtClean="0"/>
              <a:t> do C</a:t>
            </a:r>
          </a:p>
          <a:p>
            <a:pPr lvl="1"/>
            <a:r>
              <a:rPr lang="en-US" dirty="0" err="1" smtClean="0"/>
              <a:t>Orientaçao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misturada</a:t>
            </a:r>
            <a:r>
              <a:rPr lang="en-US" dirty="0" smtClean="0"/>
              <a:t> com C++</a:t>
            </a:r>
          </a:p>
          <a:p>
            <a:r>
              <a:rPr lang="en-US" dirty="0" smtClean="0"/>
              <a:t>IDE </a:t>
            </a:r>
            <a:r>
              <a:rPr lang="en-US" dirty="0" err="1" smtClean="0"/>
              <a:t>Xcode</a:t>
            </a:r>
            <a:endParaRPr lang="en-US" dirty="0" smtClean="0"/>
          </a:p>
          <a:p>
            <a:r>
              <a:rPr lang="en-US" dirty="0" err="1" smtClean="0"/>
              <a:t>Cocos</a:t>
            </a:r>
            <a:r>
              <a:rPr lang="en-US" dirty="0"/>
              <a:t> </a:t>
            </a:r>
            <a:r>
              <a:rPr lang="en-US" dirty="0" smtClean="0"/>
              <a:t>2d</a:t>
            </a:r>
          </a:p>
          <a:p>
            <a:r>
              <a:rPr lang="en-US" dirty="0" smtClean="0"/>
              <a:t>Unity 3d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Tecnologias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09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241</TotalTime>
  <Words>499</Words>
  <Application>Microsoft Macintosh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Desenvolvimento de Jogos para Iphone</vt:lpstr>
      <vt:lpstr>Por que desenvolver para Iphone?</vt:lpstr>
      <vt:lpstr>Por que desenvolver para Iphone?</vt:lpstr>
      <vt:lpstr>App Store!!!</vt:lpstr>
      <vt:lpstr>Casos de sucesso – Angry Birds</vt:lpstr>
      <vt:lpstr>Casos de sucesso – Cut the Rope</vt:lpstr>
      <vt:lpstr>Casos de sucesso – Where?</vt:lpstr>
      <vt:lpstr>Casos de sucesso – Where?</vt:lpstr>
      <vt:lpstr>Tecnologias</vt:lpstr>
      <vt:lpstr>O que preciso para começar?</vt:lpstr>
      <vt:lpstr>Dev center</vt:lpstr>
      <vt:lpstr>COCOS 2d</vt:lpstr>
      <vt:lpstr>COCOS 2d</vt:lpstr>
      <vt:lpstr>COCOS 2d</vt:lpstr>
      <vt:lpstr>Unity 3d</vt:lpstr>
      <vt:lpstr>Unity 3d</vt:lpstr>
      <vt:lpstr>Unity 3d</vt:lpstr>
      <vt:lpstr>Projetos – As aventuras de Jack e Tony</vt:lpstr>
      <vt:lpstr>Contato</vt:lpstr>
      <vt:lpstr>Links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Maycon Rocha</dc:creator>
  <cp:lastModifiedBy>Maycon Rocha</cp:lastModifiedBy>
  <cp:revision>18</cp:revision>
  <dcterms:created xsi:type="dcterms:W3CDTF">2012-10-25T00:08:10Z</dcterms:created>
  <dcterms:modified xsi:type="dcterms:W3CDTF">2012-10-28T15:15:04Z</dcterms:modified>
</cp:coreProperties>
</file>